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19F5-CF92-4E24-A729-F6E5FC37E210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4E2-1E34-49D4-A31F-7BA7A3AD04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58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E19F5-CF92-4E24-A729-F6E5FC37E210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B4E2-1E34-49D4-A31F-7BA7A3AD04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03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mtClean="0">
                <a:solidFill>
                  <a:schemeClr val="bg1"/>
                </a:solidFill>
              </a:rPr>
              <a:t>Organogram 2020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55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15000">
        <p:fade/>
      </p:transition>
    </mc:Choice>
    <mc:Fallback>
      <p:transition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Organogram 2020</vt:lpstr>
    </vt:vector>
  </TitlesOfParts>
  <Company>Psychologenpraktijk Perspectief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Organogram 2020</dc:title>
  <dc:creator>Samantha de Haas</dc:creator>
  <cp:lastModifiedBy>Samantha de Haas</cp:lastModifiedBy>
  <cp:revision>1</cp:revision>
  <dcterms:created xsi:type="dcterms:W3CDTF">2020-03-12T15:55:01Z</dcterms:created>
  <dcterms:modified xsi:type="dcterms:W3CDTF">2020-03-12T15:55:01Z</dcterms:modified>
</cp:coreProperties>
</file>